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2" r:id="rId28"/>
    <p:sldId id="293" r:id="rId29"/>
    <p:sldId id="261" r:id="rId30"/>
    <p:sldId id="294" r:id="rId31"/>
    <p:sldId id="257" r:id="rId32"/>
    <p:sldId id="296" r:id="rId33"/>
    <p:sldId id="295" r:id="rId34"/>
    <p:sldId id="258" r:id="rId35"/>
    <p:sldId id="297" r:id="rId36"/>
    <p:sldId id="259" r:id="rId37"/>
    <p:sldId id="301" r:id="rId38"/>
    <p:sldId id="299" r:id="rId39"/>
    <p:sldId id="302" r:id="rId40"/>
    <p:sldId id="303" r:id="rId41"/>
    <p:sldId id="298" r:id="rId42"/>
    <p:sldId id="260" r:id="rId43"/>
    <p:sldId id="290" r:id="rId44"/>
    <p:sldId id="291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F9BD4-C2C7-4DC1-89CE-D40F6C9CA82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56D919E2-0596-43F8-8A3D-5F82610CF532}">
      <dgm:prSet phldrT="[Metin]" custT="1"/>
      <dgm:spPr/>
      <dgm:t>
        <a:bodyPr/>
        <a:lstStyle/>
        <a:p>
          <a:r>
            <a:rPr lang="tr-TR" sz="3600" dirty="0" err="1" smtClean="0"/>
            <a:t>Lpn</a:t>
          </a:r>
          <a:r>
            <a:rPr lang="tr-TR" sz="3600" dirty="0" smtClean="0"/>
            <a:t>-</a:t>
          </a:r>
          <a:r>
            <a:rPr lang="tr-TR" sz="3600" dirty="0" err="1" smtClean="0"/>
            <a:t>project</a:t>
          </a:r>
          <a:r>
            <a:rPr lang="tr-TR" sz="3600" dirty="0" smtClean="0"/>
            <a:t> </a:t>
          </a:r>
          <a:r>
            <a:rPr lang="tr-TR" sz="3600" dirty="0" err="1" smtClean="0"/>
            <a:t>website</a:t>
          </a:r>
          <a:endParaRPr lang="tr-TR" sz="3600" dirty="0"/>
        </a:p>
      </dgm:t>
    </dgm:pt>
    <dgm:pt modelId="{9267ED78-4DFC-4B63-8DF6-78A71826A61B}" type="parTrans" cxnId="{E8A0C476-6FC7-437D-9564-03F58ADFAE9F}">
      <dgm:prSet/>
      <dgm:spPr/>
      <dgm:t>
        <a:bodyPr/>
        <a:lstStyle/>
        <a:p>
          <a:endParaRPr lang="tr-TR"/>
        </a:p>
      </dgm:t>
    </dgm:pt>
    <dgm:pt modelId="{B08B6E0B-63CA-4098-BB8D-A48FE87ED9B5}" type="sibTrans" cxnId="{E8A0C476-6FC7-437D-9564-03F58ADFAE9F}">
      <dgm:prSet/>
      <dgm:spPr/>
      <dgm:t>
        <a:bodyPr/>
        <a:lstStyle/>
        <a:p>
          <a:endParaRPr lang="tr-TR"/>
        </a:p>
      </dgm:t>
    </dgm:pt>
    <dgm:pt modelId="{3FE15175-0892-4D85-9C18-27ECEDAEB810}">
      <dgm:prSet/>
      <dgm:spPr/>
      <dgm:t>
        <a:bodyPr/>
        <a:lstStyle/>
        <a:p>
          <a:r>
            <a:rPr lang="tr-TR" b="1" dirty="0" err="1" smtClean="0"/>
            <a:t>Lpn</a:t>
          </a:r>
          <a:r>
            <a:rPr lang="tr-TR" b="1" dirty="0" smtClean="0"/>
            <a:t>-</a:t>
          </a:r>
          <a:r>
            <a:rPr lang="tr-TR" b="1" dirty="0" err="1" smtClean="0"/>
            <a:t>project</a:t>
          </a:r>
          <a:r>
            <a:rPr lang="tr-TR" b="1" dirty="0" smtClean="0"/>
            <a:t>-FORUM-</a:t>
          </a:r>
          <a:r>
            <a:rPr lang="tr-TR" b="1" dirty="0" err="1" smtClean="0"/>
            <a:t>HootBoard</a:t>
          </a:r>
          <a:endParaRPr lang="tr-TR" b="1" dirty="0" smtClean="0"/>
        </a:p>
      </dgm:t>
    </dgm:pt>
    <dgm:pt modelId="{8A07B2A6-2522-486A-A8AB-00A608ACD509}" type="parTrans" cxnId="{1D8EA181-C350-4E55-89A7-DD6A609DF95B}">
      <dgm:prSet/>
      <dgm:spPr/>
      <dgm:t>
        <a:bodyPr/>
        <a:lstStyle/>
        <a:p>
          <a:endParaRPr lang="tr-TR"/>
        </a:p>
      </dgm:t>
    </dgm:pt>
    <dgm:pt modelId="{B2CDFC15-93AA-4BAD-96EC-DD0D35C3FBB4}" type="sibTrans" cxnId="{1D8EA181-C350-4E55-89A7-DD6A609DF95B}">
      <dgm:prSet/>
      <dgm:spPr/>
      <dgm:t>
        <a:bodyPr/>
        <a:lstStyle/>
        <a:p>
          <a:endParaRPr lang="tr-TR"/>
        </a:p>
      </dgm:t>
    </dgm:pt>
    <dgm:pt modelId="{FBB5A997-DB2B-4E37-A884-2F59BC5AB4C9}">
      <dgm:prSet/>
      <dgm:spPr/>
      <dgm:t>
        <a:bodyPr/>
        <a:lstStyle/>
        <a:p>
          <a:r>
            <a:rPr lang="tr-TR" dirty="0" err="1" smtClean="0"/>
            <a:t>Lpn</a:t>
          </a:r>
          <a:r>
            <a:rPr lang="tr-TR" dirty="0" smtClean="0"/>
            <a:t>-</a:t>
          </a:r>
          <a:r>
            <a:rPr lang="tr-TR" dirty="0" err="1" smtClean="0"/>
            <a:t>project</a:t>
          </a:r>
          <a:endParaRPr lang="tr-TR" dirty="0" smtClean="0"/>
        </a:p>
        <a:p>
          <a:r>
            <a:rPr lang="tr-TR" dirty="0" err="1" smtClean="0"/>
            <a:t>Social</a:t>
          </a:r>
          <a:r>
            <a:rPr lang="tr-TR" dirty="0" smtClean="0"/>
            <a:t> </a:t>
          </a:r>
          <a:r>
            <a:rPr lang="tr-TR" dirty="0" err="1" smtClean="0"/>
            <a:t>media</a:t>
          </a:r>
          <a:r>
            <a:rPr lang="tr-TR" dirty="0" smtClean="0"/>
            <a:t> -Facebook</a:t>
          </a:r>
          <a:endParaRPr lang="tr-TR" dirty="0"/>
        </a:p>
      </dgm:t>
    </dgm:pt>
    <dgm:pt modelId="{A3F51480-A684-433C-BCDB-302773A5C55C}" type="parTrans" cxnId="{CA74F64B-BA92-482C-9A62-14A435D3D289}">
      <dgm:prSet/>
      <dgm:spPr/>
      <dgm:t>
        <a:bodyPr/>
        <a:lstStyle/>
        <a:p>
          <a:endParaRPr lang="tr-TR"/>
        </a:p>
      </dgm:t>
    </dgm:pt>
    <dgm:pt modelId="{16E6F34B-F67A-413A-94AF-40374317B93F}" type="sibTrans" cxnId="{CA74F64B-BA92-482C-9A62-14A435D3D289}">
      <dgm:prSet/>
      <dgm:spPr/>
      <dgm:t>
        <a:bodyPr/>
        <a:lstStyle/>
        <a:p>
          <a:endParaRPr lang="tr-TR"/>
        </a:p>
      </dgm:t>
    </dgm:pt>
    <dgm:pt modelId="{A70667AE-B24F-4C63-B0C9-48FA5CC0807E}">
      <dgm:prSet/>
      <dgm:spPr/>
      <dgm:t>
        <a:bodyPr/>
        <a:lstStyle/>
        <a:p>
          <a:r>
            <a:rPr lang="tr-TR" b="1" dirty="0" err="1" smtClean="0"/>
            <a:t>Lpn</a:t>
          </a:r>
          <a:r>
            <a:rPr lang="tr-TR" b="1" dirty="0" smtClean="0"/>
            <a:t>-</a:t>
          </a:r>
          <a:r>
            <a:rPr lang="tr-TR" b="1" dirty="0" err="1" smtClean="0"/>
            <a:t>project</a:t>
          </a:r>
          <a:r>
            <a:rPr lang="tr-TR" b="1" dirty="0" smtClean="0"/>
            <a:t> e-</a:t>
          </a:r>
          <a:r>
            <a:rPr lang="tr-TR" b="1" dirty="0" err="1" smtClean="0"/>
            <a:t>learning</a:t>
          </a:r>
          <a:endParaRPr lang="tr-TR" b="1" dirty="0" smtClean="0"/>
        </a:p>
      </dgm:t>
    </dgm:pt>
    <dgm:pt modelId="{F09CD891-95FE-4B6B-80E0-04036A1EDDD3}" type="parTrans" cxnId="{B4BCEF75-0C31-43A8-8CB1-F35C79F78AAB}">
      <dgm:prSet/>
      <dgm:spPr/>
      <dgm:t>
        <a:bodyPr/>
        <a:lstStyle/>
        <a:p>
          <a:endParaRPr lang="tr-TR"/>
        </a:p>
      </dgm:t>
    </dgm:pt>
    <dgm:pt modelId="{FCBCB705-0941-42C4-B2C7-A4B6BAB5673F}" type="sibTrans" cxnId="{B4BCEF75-0C31-43A8-8CB1-F35C79F78AAB}">
      <dgm:prSet/>
      <dgm:spPr/>
      <dgm:t>
        <a:bodyPr/>
        <a:lstStyle/>
        <a:p>
          <a:endParaRPr lang="tr-TR"/>
        </a:p>
      </dgm:t>
    </dgm:pt>
    <dgm:pt modelId="{A1D2D000-78D0-4653-AA45-BD0B180E8FD9}" type="pres">
      <dgm:prSet presAssocID="{16AF9BD4-C2C7-4DC1-89CE-D40F6C9CA82F}" presName="outerComposite" presStyleCnt="0">
        <dgm:presLayoutVars>
          <dgm:chMax val="5"/>
          <dgm:dir/>
          <dgm:resizeHandles val="exact"/>
        </dgm:presLayoutVars>
      </dgm:prSet>
      <dgm:spPr/>
    </dgm:pt>
    <dgm:pt modelId="{E090BFFA-A341-458E-BB95-049D1967CFFB}" type="pres">
      <dgm:prSet presAssocID="{16AF9BD4-C2C7-4DC1-89CE-D40F6C9CA82F}" presName="dummyMaxCanvas" presStyleCnt="0">
        <dgm:presLayoutVars/>
      </dgm:prSet>
      <dgm:spPr/>
    </dgm:pt>
    <dgm:pt modelId="{FD2C229B-551B-4A9D-A3E3-C00799BC8156}" type="pres">
      <dgm:prSet presAssocID="{16AF9BD4-C2C7-4DC1-89CE-D40F6C9CA82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951B92-4E6D-4649-A7A5-96B2083DBC82}" type="pres">
      <dgm:prSet presAssocID="{16AF9BD4-C2C7-4DC1-89CE-D40F6C9CA82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871C7C-A7B7-4F36-88D2-96411B4F64E2}" type="pres">
      <dgm:prSet presAssocID="{16AF9BD4-C2C7-4DC1-89CE-D40F6C9CA82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B51082-697C-44BB-9D40-01771F00C304}" type="pres">
      <dgm:prSet presAssocID="{16AF9BD4-C2C7-4DC1-89CE-D40F6C9CA82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0E1ED9-92D1-4308-B996-D877862088E0}" type="pres">
      <dgm:prSet presAssocID="{16AF9BD4-C2C7-4DC1-89CE-D40F6C9CA82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C958D1-996B-4740-8A44-2E62C39FA12A}" type="pres">
      <dgm:prSet presAssocID="{16AF9BD4-C2C7-4DC1-89CE-D40F6C9CA82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EC6BEB-4CB0-44EC-A297-4EB51B5C8126}" type="pres">
      <dgm:prSet presAssocID="{16AF9BD4-C2C7-4DC1-89CE-D40F6C9CA82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54C3A6-F4C0-4C66-995E-279C7D5FE83A}" type="pres">
      <dgm:prSet presAssocID="{16AF9BD4-C2C7-4DC1-89CE-D40F6C9CA82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D92380-F314-487E-A5BA-4266370F4343}" type="pres">
      <dgm:prSet presAssocID="{16AF9BD4-C2C7-4DC1-89CE-D40F6C9CA82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C97F47-CF32-4A5A-B69A-C43CC14B4260}" type="pres">
      <dgm:prSet presAssocID="{16AF9BD4-C2C7-4DC1-89CE-D40F6C9CA82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96A2DB-B37C-4790-933C-C6A0139C9E54}" type="pres">
      <dgm:prSet presAssocID="{16AF9BD4-C2C7-4DC1-89CE-D40F6C9CA82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D8EA181-C350-4E55-89A7-DD6A609DF95B}" srcId="{16AF9BD4-C2C7-4DC1-89CE-D40F6C9CA82F}" destId="{3FE15175-0892-4D85-9C18-27ECEDAEB810}" srcOrd="1" destOrd="0" parTransId="{8A07B2A6-2522-486A-A8AB-00A608ACD509}" sibTransId="{B2CDFC15-93AA-4BAD-96EC-DD0D35C3FBB4}"/>
    <dgm:cxn modelId="{796FB12F-1EDD-4FCD-8CF8-210B82BAA6EA}" type="presOf" srcId="{3FE15175-0892-4D85-9C18-27ECEDAEB810}" destId="{FC951B92-4E6D-4649-A7A5-96B2083DBC82}" srcOrd="0" destOrd="0" presId="urn:microsoft.com/office/officeart/2005/8/layout/vProcess5"/>
    <dgm:cxn modelId="{70F7CB19-2DE9-45EA-9E0E-BEE675536F73}" type="presOf" srcId="{FBB5A997-DB2B-4E37-A884-2F59BC5AB4C9}" destId="{B7B51082-697C-44BB-9D40-01771F00C304}" srcOrd="0" destOrd="0" presId="urn:microsoft.com/office/officeart/2005/8/layout/vProcess5"/>
    <dgm:cxn modelId="{027D23FD-67FC-4C68-8931-A3CE3D28D43F}" type="presOf" srcId="{56D919E2-0596-43F8-8A3D-5F82610CF532}" destId="{FD2C229B-551B-4A9D-A3E3-C00799BC8156}" srcOrd="0" destOrd="0" presId="urn:microsoft.com/office/officeart/2005/8/layout/vProcess5"/>
    <dgm:cxn modelId="{0041F5AA-F9B0-44E6-B6AD-707A0B36BDE6}" type="presOf" srcId="{B2CDFC15-93AA-4BAD-96EC-DD0D35C3FBB4}" destId="{F6C958D1-996B-4740-8A44-2E62C39FA12A}" srcOrd="0" destOrd="0" presId="urn:microsoft.com/office/officeart/2005/8/layout/vProcess5"/>
    <dgm:cxn modelId="{E8A0C476-6FC7-437D-9564-03F58ADFAE9F}" srcId="{16AF9BD4-C2C7-4DC1-89CE-D40F6C9CA82F}" destId="{56D919E2-0596-43F8-8A3D-5F82610CF532}" srcOrd="0" destOrd="0" parTransId="{9267ED78-4DFC-4B63-8DF6-78A71826A61B}" sibTransId="{B08B6E0B-63CA-4098-BB8D-A48FE87ED9B5}"/>
    <dgm:cxn modelId="{F1091779-0968-461D-8163-12A6E3D69E80}" type="presOf" srcId="{56D919E2-0596-43F8-8A3D-5F82610CF532}" destId="{5954C3A6-F4C0-4C66-995E-279C7D5FE83A}" srcOrd="1" destOrd="0" presId="urn:microsoft.com/office/officeart/2005/8/layout/vProcess5"/>
    <dgm:cxn modelId="{CA74F64B-BA92-482C-9A62-14A435D3D289}" srcId="{16AF9BD4-C2C7-4DC1-89CE-D40F6C9CA82F}" destId="{FBB5A997-DB2B-4E37-A884-2F59BC5AB4C9}" srcOrd="3" destOrd="0" parTransId="{A3F51480-A684-433C-BCDB-302773A5C55C}" sibTransId="{16E6F34B-F67A-413A-94AF-40374317B93F}"/>
    <dgm:cxn modelId="{55053E2E-A280-4F25-AE36-27EA60FDFCCE}" type="presOf" srcId="{A70667AE-B24F-4C63-B0C9-48FA5CC0807E}" destId="{E7C97F47-CF32-4A5A-B69A-C43CC14B4260}" srcOrd="1" destOrd="0" presId="urn:microsoft.com/office/officeart/2005/8/layout/vProcess5"/>
    <dgm:cxn modelId="{10E9A5F1-E4A6-42F9-BBF8-D1AAE7C2FD20}" type="presOf" srcId="{FBB5A997-DB2B-4E37-A884-2F59BC5AB4C9}" destId="{1096A2DB-B37C-4790-933C-C6A0139C9E54}" srcOrd="1" destOrd="0" presId="urn:microsoft.com/office/officeart/2005/8/layout/vProcess5"/>
    <dgm:cxn modelId="{860AD740-8FD2-4BA5-991F-C93511715A0D}" type="presOf" srcId="{3FE15175-0892-4D85-9C18-27ECEDAEB810}" destId="{4ED92380-F314-487E-A5BA-4266370F4343}" srcOrd="1" destOrd="0" presId="urn:microsoft.com/office/officeart/2005/8/layout/vProcess5"/>
    <dgm:cxn modelId="{D5C8BDED-F718-4C94-BFF2-40E723311393}" type="presOf" srcId="{B08B6E0B-63CA-4098-BB8D-A48FE87ED9B5}" destId="{590E1ED9-92D1-4308-B996-D877862088E0}" srcOrd="0" destOrd="0" presId="urn:microsoft.com/office/officeart/2005/8/layout/vProcess5"/>
    <dgm:cxn modelId="{88F1B30F-3E15-45D3-925E-E685542DF9FE}" type="presOf" srcId="{16AF9BD4-C2C7-4DC1-89CE-D40F6C9CA82F}" destId="{A1D2D000-78D0-4653-AA45-BD0B180E8FD9}" srcOrd="0" destOrd="0" presId="urn:microsoft.com/office/officeart/2005/8/layout/vProcess5"/>
    <dgm:cxn modelId="{3161B2EE-FBAD-4A5B-884E-916BDB1D4023}" type="presOf" srcId="{A70667AE-B24F-4C63-B0C9-48FA5CC0807E}" destId="{B7871C7C-A7B7-4F36-88D2-96411B4F64E2}" srcOrd="0" destOrd="0" presId="urn:microsoft.com/office/officeart/2005/8/layout/vProcess5"/>
    <dgm:cxn modelId="{93FCA545-D023-413C-B235-C8733FAAA04D}" type="presOf" srcId="{FCBCB705-0941-42C4-B2C7-A4B6BAB5673F}" destId="{2DEC6BEB-4CB0-44EC-A297-4EB51B5C8126}" srcOrd="0" destOrd="0" presId="urn:microsoft.com/office/officeart/2005/8/layout/vProcess5"/>
    <dgm:cxn modelId="{B4BCEF75-0C31-43A8-8CB1-F35C79F78AAB}" srcId="{16AF9BD4-C2C7-4DC1-89CE-D40F6C9CA82F}" destId="{A70667AE-B24F-4C63-B0C9-48FA5CC0807E}" srcOrd="2" destOrd="0" parTransId="{F09CD891-95FE-4B6B-80E0-04036A1EDDD3}" sibTransId="{FCBCB705-0941-42C4-B2C7-A4B6BAB5673F}"/>
    <dgm:cxn modelId="{F362F926-132F-4F12-AB4A-C24EAF15A5D8}" type="presParOf" srcId="{A1D2D000-78D0-4653-AA45-BD0B180E8FD9}" destId="{E090BFFA-A341-458E-BB95-049D1967CFFB}" srcOrd="0" destOrd="0" presId="urn:microsoft.com/office/officeart/2005/8/layout/vProcess5"/>
    <dgm:cxn modelId="{808A3F72-9DB7-4FA8-A433-EB945503C34F}" type="presParOf" srcId="{A1D2D000-78D0-4653-AA45-BD0B180E8FD9}" destId="{FD2C229B-551B-4A9D-A3E3-C00799BC8156}" srcOrd="1" destOrd="0" presId="urn:microsoft.com/office/officeart/2005/8/layout/vProcess5"/>
    <dgm:cxn modelId="{7D1134C1-06C2-43CC-91BC-CDC804BEFC5F}" type="presParOf" srcId="{A1D2D000-78D0-4653-AA45-BD0B180E8FD9}" destId="{FC951B92-4E6D-4649-A7A5-96B2083DBC82}" srcOrd="2" destOrd="0" presId="urn:microsoft.com/office/officeart/2005/8/layout/vProcess5"/>
    <dgm:cxn modelId="{84FE7C5D-50B3-4DFF-9E71-07DC73C7D91F}" type="presParOf" srcId="{A1D2D000-78D0-4653-AA45-BD0B180E8FD9}" destId="{B7871C7C-A7B7-4F36-88D2-96411B4F64E2}" srcOrd="3" destOrd="0" presId="urn:microsoft.com/office/officeart/2005/8/layout/vProcess5"/>
    <dgm:cxn modelId="{84C245C8-531C-42C2-8A38-8130A851A2D1}" type="presParOf" srcId="{A1D2D000-78D0-4653-AA45-BD0B180E8FD9}" destId="{B7B51082-697C-44BB-9D40-01771F00C304}" srcOrd="4" destOrd="0" presId="urn:microsoft.com/office/officeart/2005/8/layout/vProcess5"/>
    <dgm:cxn modelId="{0B8BE6C4-C5D0-4CA2-AB02-274BA4C9258B}" type="presParOf" srcId="{A1D2D000-78D0-4653-AA45-BD0B180E8FD9}" destId="{590E1ED9-92D1-4308-B996-D877862088E0}" srcOrd="5" destOrd="0" presId="urn:microsoft.com/office/officeart/2005/8/layout/vProcess5"/>
    <dgm:cxn modelId="{9D007832-3EF2-4816-8990-133793C364EA}" type="presParOf" srcId="{A1D2D000-78D0-4653-AA45-BD0B180E8FD9}" destId="{F6C958D1-996B-4740-8A44-2E62C39FA12A}" srcOrd="6" destOrd="0" presId="urn:microsoft.com/office/officeart/2005/8/layout/vProcess5"/>
    <dgm:cxn modelId="{5B2B2C2B-8C35-4817-A42A-5C3D87615DAD}" type="presParOf" srcId="{A1D2D000-78D0-4653-AA45-BD0B180E8FD9}" destId="{2DEC6BEB-4CB0-44EC-A297-4EB51B5C8126}" srcOrd="7" destOrd="0" presId="urn:microsoft.com/office/officeart/2005/8/layout/vProcess5"/>
    <dgm:cxn modelId="{714ED98D-6F9F-4579-9EB5-8DBEC9455D6F}" type="presParOf" srcId="{A1D2D000-78D0-4653-AA45-BD0B180E8FD9}" destId="{5954C3A6-F4C0-4C66-995E-279C7D5FE83A}" srcOrd="8" destOrd="0" presId="urn:microsoft.com/office/officeart/2005/8/layout/vProcess5"/>
    <dgm:cxn modelId="{A53EBF0B-A524-4097-A252-28D75D9BB157}" type="presParOf" srcId="{A1D2D000-78D0-4653-AA45-BD0B180E8FD9}" destId="{4ED92380-F314-487E-A5BA-4266370F4343}" srcOrd="9" destOrd="0" presId="urn:microsoft.com/office/officeart/2005/8/layout/vProcess5"/>
    <dgm:cxn modelId="{19CFAA28-1FD4-4D04-A645-A1130C7A83BC}" type="presParOf" srcId="{A1D2D000-78D0-4653-AA45-BD0B180E8FD9}" destId="{E7C97F47-CF32-4A5A-B69A-C43CC14B4260}" srcOrd="10" destOrd="0" presId="urn:microsoft.com/office/officeart/2005/8/layout/vProcess5"/>
    <dgm:cxn modelId="{C780518C-6215-4930-BF8A-B9637D77B8C0}" type="presParOf" srcId="{A1D2D000-78D0-4653-AA45-BD0B180E8FD9}" destId="{1096A2DB-B37C-4790-933C-C6A0139C9E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C229B-551B-4A9D-A3E3-C00799BC8156}">
      <dsp:nvSpPr>
        <dsp:cNvPr id="0" name=""/>
        <dsp:cNvSpPr/>
      </dsp:nvSpPr>
      <dsp:spPr>
        <a:xfrm>
          <a:off x="0" y="0"/>
          <a:ext cx="6336000" cy="8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err="1" smtClean="0"/>
            <a:t>Lpn</a:t>
          </a:r>
          <a:r>
            <a:rPr lang="tr-TR" sz="3600" kern="1200" dirty="0" smtClean="0"/>
            <a:t>-</a:t>
          </a:r>
          <a:r>
            <a:rPr lang="tr-TR" sz="3600" kern="1200" dirty="0" err="1" smtClean="0"/>
            <a:t>project</a:t>
          </a:r>
          <a:r>
            <a:rPr lang="tr-TR" sz="3600" kern="1200" dirty="0" smtClean="0"/>
            <a:t> </a:t>
          </a:r>
          <a:r>
            <a:rPr lang="tr-TR" sz="3600" kern="1200" dirty="0" err="1" smtClean="0"/>
            <a:t>website</a:t>
          </a:r>
          <a:endParaRPr lang="tr-TR" sz="3600" kern="1200" dirty="0"/>
        </a:p>
      </dsp:txBody>
      <dsp:txXfrm>
        <a:off x="0" y="0"/>
        <a:ext cx="5373323" cy="871200"/>
      </dsp:txXfrm>
    </dsp:sp>
    <dsp:sp modelId="{FC951B92-4E6D-4649-A7A5-96B2083DBC82}">
      <dsp:nvSpPr>
        <dsp:cNvPr id="0" name=""/>
        <dsp:cNvSpPr/>
      </dsp:nvSpPr>
      <dsp:spPr>
        <a:xfrm>
          <a:off x="530640" y="1029600"/>
          <a:ext cx="6336000" cy="8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Lpn</a:t>
          </a:r>
          <a:r>
            <a:rPr lang="tr-TR" sz="2000" b="1" kern="1200" dirty="0" smtClean="0"/>
            <a:t>-</a:t>
          </a:r>
          <a:r>
            <a:rPr lang="tr-TR" sz="2000" b="1" kern="1200" dirty="0" err="1" smtClean="0"/>
            <a:t>project</a:t>
          </a:r>
          <a:r>
            <a:rPr lang="tr-TR" sz="2000" b="1" kern="1200" dirty="0" smtClean="0"/>
            <a:t>-FORUM-</a:t>
          </a:r>
          <a:r>
            <a:rPr lang="tr-TR" sz="2000" b="1" kern="1200" dirty="0" err="1" smtClean="0"/>
            <a:t>HootBoard</a:t>
          </a:r>
          <a:endParaRPr lang="tr-TR" sz="2000" b="1" kern="1200" dirty="0" smtClean="0"/>
        </a:p>
      </dsp:txBody>
      <dsp:txXfrm>
        <a:off x="530640" y="1029600"/>
        <a:ext cx="5239079" cy="871200"/>
      </dsp:txXfrm>
    </dsp:sp>
    <dsp:sp modelId="{B7871C7C-A7B7-4F36-88D2-96411B4F64E2}">
      <dsp:nvSpPr>
        <dsp:cNvPr id="0" name=""/>
        <dsp:cNvSpPr/>
      </dsp:nvSpPr>
      <dsp:spPr>
        <a:xfrm>
          <a:off x="1053360" y="2059200"/>
          <a:ext cx="6336000" cy="8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Lpn</a:t>
          </a:r>
          <a:r>
            <a:rPr lang="tr-TR" sz="2000" b="1" kern="1200" dirty="0" smtClean="0"/>
            <a:t>-</a:t>
          </a:r>
          <a:r>
            <a:rPr lang="tr-TR" sz="2000" b="1" kern="1200" dirty="0" err="1" smtClean="0"/>
            <a:t>project</a:t>
          </a:r>
          <a:r>
            <a:rPr lang="tr-TR" sz="2000" b="1" kern="1200" dirty="0" smtClean="0"/>
            <a:t> e-</a:t>
          </a:r>
          <a:r>
            <a:rPr lang="tr-TR" sz="2000" b="1" kern="1200" dirty="0" err="1" smtClean="0"/>
            <a:t>learning</a:t>
          </a:r>
          <a:endParaRPr lang="tr-TR" sz="2000" b="1" kern="1200" dirty="0" smtClean="0"/>
        </a:p>
      </dsp:txBody>
      <dsp:txXfrm>
        <a:off x="1053360" y="2059200"/>
        <a:ext cx="5247000" cy="871199"/>
      </dsp:txXfrm>
    </dsp:sp>
    <dsp:sp modelId="{B7B51082-697C-44BB-9D40-01771F00C304}">
      <dsp:nvSpPr>
        <dsp:cNvPr id="0" name=""/>
        <dsp:cNvSpPr/>
      </dsp:nvSpPr>
      <dsp:spPr>
        <a:xfrm>
          <a:off x="1584000" y="3088800"/>
          <a:ext cx="6336000" cy="87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Lpn</a:t>
          </a:r>
          <a:r>
            <a:rPr lang="tr-TR" sz="2000" kern="1200" dirty="0" smtClean="0"/>
            <a:t>-</a:t>
          </a:r>
          <a:r>
            <a:rPr lang="tr-TR" sz="2000" kern="1200" dirty="0" err="1" smtClean="0"/>
            <a:t>project</a:t>
          </a:r>
          <a:endParaRPr lang="tr-T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Social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media</a:t>
          </a:r>
          <a:r>
            <a:rPr lang="tr-TR" sz="2000" kern="1200" dirty="0" smtClean="0"/>
            <a:t> -Facebook</a:t>
          </a:r>
          <a:endParaRPr lang="tr-TR" sz="2000" kern="1200" dirty="0"/>
        </a:p>
      </dsp:txBody>
      <dsp:txXfrm>
        <a:off x="1584000" y="3088800"/>
        <a:ext cx="5239079" cy="871200"/>
      </dsp:txXfrm>
    </dsp:sp>
    <dsp:sp modelId="{590E1ED9-92D1-4308-B996-D877862088E0}">
      <dsp:nvSpPr>
        <dsp:cNvPr id="0" name=""/>
        <dsp:cNvSpPr/>
      </dsp:nvSpPr>
      <dsp:spPr>
        <a:xfrm>
          <a:off x="5769719" y="667260"/>
          <a:ext cx="566280" cy="5662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5769719" y="667260"/>
        <a:ext cx="566280" cy="566280"/>
      </dsp:txXfrm>
    </dsp:sp>
    <dsp:sp modelId="{F6C958D1-996B-4740-8A44-2E62C39FA12A}">
      <dsp:nvSpPr>
        <dsp:cNvPr id="0" name=""/>
        <dsp:cNvSpPr/>
      </dsp:nvSpPr>
      <dsp:spPr>
        <a:xfrm>
          <a:off x="6300360" y="1696860"/>
          <a:ext cx="566280" cy="5662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6300360" y="1696860"/>
        <a:ext cx="566280" cy="566280"/>
      </dsp:txXfrm>
    </dsp:sp>
    <dsp:sp modelId="{2DEC6BEB-4CB0-44EC-A297-4EB51B5C8126}">
      <dsp:nvSpPr>
        <dsp:cNvPr id="0" name=""/>
        <dsp:cNvSpPr/>
      </dsp:nvSpPr>
      <dsp:spPr>
        <a:xfrm>
          <a:off x="6823079" y="2726460"/>
          <a:ext cx="566280" cy="5662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6823079" y="2726460"/>
        <a:ext cx="566280" cy="566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D7B71-5608-40C7-A888-1E2474FA5ED2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864A-2EA8-44C5-AB3D-63E33991D0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Login</a:t>
            </a:r>
            <a:r>
              <a:rPr lang="tr-TR" dirty="0" smtClean="0"/>
              <a:t> işlemleri sırasıyla yapılır..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Facebook da paylaşım</a:t>
            </a:r>
            <a:r>
              <a:rPr lang="tr-TR" baseline="0" dirty="0" smtClean="0"/>
              <a:t> yapılmıyor. Sadece 6 beğeni var….Kimsenin bizden haberi  yok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Eklenen</a:t>
            </a:r>
            <a:r>
              <a:rPr lang="tr-TR" baseline="0" dirty="0" smtClean="0"/>
              <a:t> içerik paylaşılmalı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Katılımcılar editör</a:t>
            </a:r>
            <a:r>
              <a:rPr lang="tr-TR" baseline="0" dirty="0" smtClean="0"/>
              <a:t> olabilir…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Google + aktif</a:t>
            </a:r>
            <a:r>
              <a:rPr lang="tr-TR" baseline="0" dirty="0" smtClean="0"/>
              <a:t> .üyelikleri olan buradan da paylaşım yapılmalı..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Youtube</a:t>
            </a:r>
            <a:r>
              <a:rPr lang="tr-TR" dirty="0" smtClean="0"/>
              <a:t> kanalı ilgi çekiyor.Bence etkinliklere</a:t>
            </a:r>
            <a:r>
              <a:rPr lang="tr-TR" baseline="0" dirty="0" smtClean="0"/>
              <a:t> alt yazı konmalı..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Site</a:t>
            </a:r>
            <a:r>
              <a:rPr lang="tr-TR" baseline="0" dirty="0" smtClean="0"/>
              <a:t> erişim ülke raporları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İngilizce olarak sayfaların son hali..Her dilde içerik</a:t>
            </a:r>
            <a:r>
              <a:rPr lang="tr-TR" baseline="0" dirty="0" smtClean="0"/>
              <a:t> olmalı..Sadece Anasayfa olarak İtalyanca ve İngilizce var..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Lpn</a:t>
            </a:r>
            <a:r>
              <a:rPr lang="tr-TR" dirty="0" smtClean="0"/>
              <a:t>-</a:t>
            </a:r>
            <a:r>
              <a:rPr lang="tr-TR" dirty="0" err="1" smtClean="0"/>
              <a:t>project</a:t>
            </a:r>
            <a:r>
              <a:rPr lang="tr-TR" dirty="0" smtClean="0"/>
              <a:t> </a:t>
            </a:r>
            <a:r>
              <a:rPr lang="tr-TR" dirty="0" err="1" smtClean="0"/>
              <a:t>italyanca</a:t>
            </a:r>
            <a:r>
              <a:rPr lang="tr-TR" dirty="0" smtClean="0"/>
              <a:t> eksik diğerleri tamam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BD7B3-16F0-4299-8998-358E44BDE1D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B2B2-CA0A-4AA5-A239-4C619B82C950}" type="datetimeFigureOut">
              <a:rPr lang="tr-TR" smtClean="0"/>
              <a:pPr/>
              <a:t>01.05.2016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1979-2D9A-4308-9199-EFBBC8C177A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c/Lpn-project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etinaktr@yahoo.com" TargetMode="Externa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2474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2996952"/>
            <a:ext cx="5328592" cy="10156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-18"/>
              </a:rPr>
              <a:t>LPN</a:t>
            </a:r>
            <a:endParaRPr lang="pl-PL" sz="60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830" y="616530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68646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1628800"/>
            <a:ext cx="8496944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tr-TR" sz="2000" b="1" i="1" dirty="0" smtClean="0">
              <a:solidFill>
                <a:srgbClr val="FF0000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tr-TR" sz="3200" b="1" dirty="0" smtClean="0">
                <a:solidFill>
                  <a:srgbClr val="00B050"/>
                </a:solidFill>
                <a:cs typeface="Tahoma" pitchFamily="34" charset="0"/>
              </a:rPr>
              <a:t>TASKS of BAU</a:t>
            </a:r>
          </a:p>
          <a:p>
            <a:pPr algn="ctr">
              <a:lnSpc>
                <a:spcPct val="80000"/>
              </a:lnSpc>
              <a:defRPr/>
            </a:pPr>
            <a:r>
              <a:rPr lang="tr-TR" sz="2000" dirty="0" smtClean="0"/>
              <a:t>LPN-PROJECT</a:t>
            </a:r>
            <a:endParaRPr lang="tr-TR" sz="20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tr-TR" sz="20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tr-TR" sz="32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200" dirty="0" err="1" smtClean="0"/>
              <a:t>HootBoard</a:t>
            </a:r>
            <a:r>
              <a:rPr lang="tr-TR" sz="3200" dirty="0" smtClean="0"/>
              <a:t>-Balıkesir</a:t>
            </a:r>
          </a:p>
          <a:p>
            <a:pPr algn="ctr">
              <a:lnSpc>
                <a:spcPct val="80000"/>
              </a:lnSpc>
              <a:defRPr/>
            </a:pPr>
            <a:endParaRPr lang="tr-TR" sz="20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tr-TR" sz="2000" b="1" dirty="0" smtClean="0">
                <a:solidFill>
                  <a:srgbClr val="5E2D37"/>
                </a:solidFill>
                <a:cs typeface="Tahoma" pitchFamily="34" charset="0"/>
              </a:rPr>
              <a:t>4nd </a:t>
            </a:r>
            <a:r>
              <a:rPr lang="tr-TR" sz="2000" b="1" dirty="0" err="1" smtClean="0">
                <a:solidFill>
                  <a:srgbClr val="5E2D37"/>
                </a:solidFill>
                <a:cs typeface="Tahoma" pitchFamily="34" charset="0"/>
              </a:rPr>
              <a:t>Transnational</a:t>
            </a:r>
            <a:r>
              <a:rPr lang="tr-TR" sz="2000" b="1" dirty="0" smtClean="0">
                <a:solidFill>
                  <a:srgbClr val="5E2D37"/>
                </a:solidFill>
                <a:cs typeface="Tahoma" pitchFamily="34" charset="0"/>
              </a:rPr>
              <a:t> </a:t>
            </a:r>
            <a:r>
              <a:rPr lang="tr-TR" sz="2000" b="1" dirty="0" err="1" smtClean="0">
                <a:solidFill>
                  <a:srgbClr val="5E2D37"/>
                </a:solidFill>
                <a:cs typeface="Tahoma" pitchFamily="34" charset="0"/>
              </a:rPr>
              <a:t>Meeting</a:t>
            </a:r>
            <a:endParaRPr lang="tr-TR" sz="2000" b="1" dirty="0" smtClean="0">
              <a:solidFill>
                <a:srgbClr val="5E2D37"/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tr-TR" sz="2000" b="1" dirty="0" smtClean="0">
                <a:solidFill>
                  <a:srgbClr val="5E2D37"/>
                </a:solidFill>
                <a:cs typeface="Tahoma" pitchFamily="34" charset="0"/>
              </a:rPr>
              <a:t>02/05/2016</a:t>
            </a:r>
          </a:p>
          <a:p>
            <a:pPr algn="ctr">
              <a:lnSpc>
                <a:spcPct val="80000"/>
              </a:lnSpc>
              <a:defRPr/>
            </a:pPr>
            <a:endParaRPr lang="tr-TR" sz="2000" dirty="0" smtClean="0"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tr-TR" sz="2000" dirty="0" smtClean="0"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tr-TR" sz="2000" dirty="0" smtClean="0">
                <a:cs typeface="Tahoma" pitchFamily="34" charset="0"/>
              </a:rPr>
              <a:t>Metin Akbulut </a:t>
            </a:r>
            <a:r>
              <a:rPr lang="tr-TR" sz="2000" dirty="0" err="1" smtClean="0">
                <a:cs typeface="Tahoma" pitchFamily="34" charset="0"/>
              </a:rPr>
              <a:t>and</a:t>
            </a:r>
            <a:r>
              <a:rPr lang="tr-TR" sz="2000" dirty="0" smtClean="0">
                <a:cs typeface="Tahoma" pitchFamily="34" charset="0"/>
              </a:rPr>
              <a:t>  Ergün DEMİR</a:t>
            </a:r>
          </a:p>
          <a:p>
            <a:pPr algn="ctr">
              <a:lnSpc>
                <a:spcPct val="80000"/>
              </a:lnSpc>
              <a:defRPr/>
            </a:pPr>
            <a:r>
              <a:rPr lang="tr-TR" sz="2000" dirty="0" smtClean="0">
                <a:solidFill>
                  <a:srgbClr val="FF0000"/>
                </a:solidFill>
                <a:cs typeface="Tahoma" pitchFamily="34" charset="0"/>
              </a:rPr>
              <a:t>Balıkesir </a:t>
            </a:r>
            <a:r>
              <a:rPr lang="tr-TR" sz="2000" dirty="0" err="1" smtClean="0">
                <a:solidFill>
                  <a:srgbClr val="FF0000"/>
                </a:solidFill>
                <a:cs typeface="Tahoma" pitchFamily="34" charset="0"/>
              </a:rPr>
              <a:t>University</a:t>
            </a:r>
            <a:r>
              <a:rPr lang="tr-TR" sz="2000" dirty="0" smtClean="0">
                <a:solidFill>
                  <a:srgbClr val="FF0000"/>
                </a:solidFill>
                <a:cs typeface="Tahoma" pitchFamily="34" charset="0"/>
              </a:rPr>
              <a:t>, TR</a:t>
            </a:r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709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8" y="3429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Love Pover of Nature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altLang="pl-P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2014-1-TR01-KA204-013064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71098"/>
            <a:ext cx="683568" cy="5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1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Log in</a:t>
            </a:r>
            <a:endParaRPr lang="tr-TR" dirty="0"/>
          </a:p>
        </p:txBody>
      </p:sp>
      <p:pic>
        <p:nvPicPr>
          <p:cNvPr id="4" name="3 İçerik Yer Tutucusu" descr="login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2349" y="1600200"/>
            <a:ext cx="30993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in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2577" y="2300863"/>
            <a:ext cx="2838846" cy="3124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REPORT FOR ADMIN</a:t>
            </a:r>
            <a:endParaRPr lang="tr-TR" dirty="0"/>
          </a:p>
        </p:txBody>
      </p:sp>
      <p:pic>
        <p:nvPicPr>
          <p:cNvPr id="4" name="3 İçerik Yer Tutucusu" descr="login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0372"/>
            <a:ext cx="8229600" cy="1428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https://www.facebook.com/lpnprojecteu/</a:t>
            </a:r>
            <a:endParaRPr lang="tr-TR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3 İçerik Yer Tutucusu" descr="facebo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189217"/>
            <a:ext cx="8001056" cy="5474633"/>
          </a:xfrm>
        </p:spPr>
      </p:pic>
      <p:pic>
        <p:nvPicPr>
          <p:cNvPr id="5" name="4 Resim" descr="facebook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203478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Social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Sharing</a:t>
            </a:r>
            <a:endParaRPr lang="tr-TR" dirty="0"/>
          </a:p>
        </p:txBody>
      </p:sp>
      <p:pic>
        <p:nvPicPr>
          <p:cNvPr id="4" name="3 İçerik Yer Tutucusu" descr="shari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276" y="1600200"/>
            <a:ext cx="72014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Add</a:t>
            </a:r>
            <a:r>
              <a:rPr lang="tr-TR" dirty="0" smtClean="0"/>
              <a:t> as </a:t>
            </a:r>
            <a:r>
              <a:rPr lang="tr-TR" dirty="0" err="1" smtClean="0"/>
              <a:t>Editor</a:t>
            </a:r>
            <a:r>
              <a:rPr lang="tr-TR" dirty="0" smtClean="0"/>
              <a:t> to Facebook, google +, </a:t>
            </a:r>
            <a:r>
              <a:rPr lang="tr-TR" dirty="0" err="1" smtClean="0"/>
              <a:t>youtube</a:t>
            </a:r>
            <a:endParaRPr lang="tr-TR" dirty="0"/>
          </a:p>
        </p:txBody>
      </p:sp>
      <p:pic>
        <p:nvPicPr>
          <p:cNvPr id="4" name="3 İçerik Yer Tutucusu" descr="admin-faceboo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9448" y="1600200"/>
            <a:ext cx="67851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600" dirty="0" smtClean="0">
                <a:solidFill>
                  <a:srgbClr val="C00000"/>
                </a:solidFill>
              </a:rPr>
              <a:t>https://plus.google.com/+Lpn-projectEu</a:t>
            </a:r>
            <a:endParaRPr lang="tr-TR" sz="2600" dirty="0">
              <a:solidFill>
                <a:srgbClr val="C00000"/>
              </a:solidFill>
            </a:endParaRPr>
          </a:p>
        </p:txBody>
      </p:sp>
      <p:pic>
        <p:nvPicPr>
          <p:cNvPr id="4" name="3 İçerik Yer Tutucusu" descr="google+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5" name="4 Resim" descr="google+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00042"/>
            <a:ext cx="1714512" cy="870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dirty="0" smtClean="0">
                <a:hlinkClick r:id="rId3"/>
              </a:rPr>
              <a:t>http://www.</a:t>
            </a:r>
            <a:r>
              <a:rPr lang="tr-TR" sz="2800" dirty="0" err="1" smtClean="0">
                <a:hlinkClick r:id="rId3"/>
              </a:rPr>
              <a:t>youtube</a:t>
            </a:r>
            <a:r>
              <a:rPr lang="tr-TR" sz="2800" dirty="0" smtClean="0">
                <a:hlinkClick r:id="rId3"/>
              </a:rPr>
              <a:t>.com/c/</a:t>
            </a:r>
            <a:r>
              <a:rPr lang="tr-TR" sz="2800" dirty="0" err="1" smtClean="0">
                <a:hlinkClick r:id="rId3"/>
              </a:rPr>
              <a:t>Lpn</a:t>
            </a:r>
            <a:r>
              <a:rPr lang="tr-TR" sz="2800" dirty="0" smtClean="0">
                <a:hlinkClick r:id="rId3"/>
              </a:rPr>
              <a:t>-</a:t>
            </a:r>
            <a:r>
              <a:rPr lang="tr-TR" sz="2800" dirty="0" err="1" smtClean="0">
                <a:hlinkClick r:id="rId3"/>
              </a:rPr>
              <a:t>projectEu</a:t>
            </a:r>
            <a:endParaRPr lang="tr-TR" sz="2800" dirty="0"/>
          </a:p>
        </p:txBody>
      </p:sp>
      <p:pic>
        <p:nvPicPr>
          <p:cNvPr id="4" name="3 İçerik Yer Tutucusu" descr="youtub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764930"/>
            <a:ext cx="8229600" cy="4196502"/>
          </a:xfrm>
        </p:spPr>
      </p:pic>
      <p:pic>
        <p:nvPicPr>
          <p:cNvPr id="5" name="4 Resim" descr="youtubek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1" y="642917"/>
            <a:ext cx="1878261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Views</a:t>
            </a:r>
            <a:r>
              <a:rPr lang="tr-TR" dirty="0" smtClean="0"/>
              <a:t> on </a:t>
            </a:r>
            <a:r>
              <a:rPr lang="tr-TR" dirty="0" err="1" smtClean="0"/>
              <a:t>Youtube</a:t>
            </a:r>
            <a:endParaRPr lang="tr-TR" dirty="0"/>
          </a:p>
        </p:txBody>
      </p:sp>
      <p:pic>
        <p:nvPicPr>
          <p:cNvPr id="4" name="3 İçerik Yer Tutucusu" descr="youtub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8229600" cy="4204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Analytic</a:t>
            </a:r>
            <a:r>
              <a:rPr lang="tr-TR" dirty="0" smtClean="0"/>
              <a:t>  </a:t>
            </a:r>
            <a:r>
              <a:rPr lang="tr-TR" dirty="0" err="1" smtClean="0"/>
              <a:t>access</a:t>
            </a:r>
            <a:endParaRPr lang="tr-TR" dirty="0"/>
          </a:p>
        </p:txBody>
      </p:sp>
      <p:pic>
        <p:nvPicPr>
          <p:cNvPr id="4" name="3 İçerik Yer Tutucusu" descr="10915-22011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000240"/>
            <a:ext cx="5143504" cy="3406459"/>
          </a:xfrm>
        </p:spPr>
      </p:pic>
      <p:pic>
        <p:nvPicPr>
          <p:cNvPr id="5" name="4 Resim" descr="analyt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8802"/>
            <a:ext cx="407193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2474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2996952"/>
            <a:ext cx="5328592" cy="10156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-18"/>
              </a:rPr>
              <a:t>LPN</a:t>
            </a:r>
            <a:endParaRPr lang="pl-PL" sz="60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830" y="616530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68646"/>
              </a:solidFill>
            </a:endParaRPr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709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8" y="3429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Love Pover of Nature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altLang="pl-P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2014-1-TR01-KA204-013064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71098"/>
            <a:ext cx="683568" cy="5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Başlık"/>
          <p:cNvSpPr txBox="1">
            <a:spLocks/>
          </p:cNvSpPr>
          <p:nvPr/>
        </p:nvSpPr>
        <p:spPr>
          <a:xfrm>
            <a:off x="457200" y="134076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Works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3 İçerik Yer Tutucusu"/>
          <p:cNvGraphicFramePr>
            <a:graphicFrameLocks/>
          </p:cNvGraphicFramePr>
          <p:nvPr/>
        </p:nvGraphicFramePr>
        <p:xfrm>
          <a:off x="428596" y="2071678"/>
          <a:ext cx="792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191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Home</a:t>
            </a:r>
            <a:endParaRPr lang="tr-TR" dirty="0"/>
          </a:p>
        </p:txBody>
      </p:sp>
      <p:pic>
        <p:nvPicPr>
          <p:cNvPr id="4" name="3 İçerik Yer Tutucusu" descr="main page-ai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600200"/>
            <a:ext cx="7643866" cy="4829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LPN-PROJECT</a:t>
            </a:r>
            <a:endParaRPr lang="tr-TR" dirty="0"/>
          </a:p>
        </p:txBody>
      </p:sp>
      <p:pic>
        <p:nvPicPr>
          <p:cNvPr id="4" name="3 İçerik Yer Tutucusu" descr="lpn-projec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571612"/>
            <a:ext cx="6357982" cy="497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CONSORTIUM</a:t>
            </a:r>
            <a:endParaRPr lang="tr-TR" dirty="0"/>
          </a:p>
        </p:txBody>
      </p:sp>
      <p:pic>
        <p:nvPicPr>
          <p:cNvPr id="4" name="3 İçerik Yer Tutucusu" descr="consortiu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0207" y="1600200"/>
            <a:ext cx="48635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INTELLECTUAL OUTPUTS</a:t>
            </a:r>
            <a:endParaRPr lang="tr-TR" dirty="0"/>
          </a:p>
        </p:txBody>
      </p:sp>
      <p:pic>
        <p:nvPicPr>
          <p:cNvPr id="4" name="3 İçerik Yer Tutucusu" descr="outpu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1354" y="1600200"/>
            <a:ext cx="49812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DISSEMINATIONS</a:t>
            </a:r>
            <a:endParaRPr lang="tr-TR" dirty="0"/>
          </a:p>
        </p:txBody>
      </p:sp>
      <p:pic>
        <p:nvPicPr>
          <p:cNvPr id="4" name="3 İçerik Yer Tutucusu" descr="dissemin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0864" y="2343732"/>
            <a:ext cx="4982271" cy="3038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MULTIPLIER EVENTS</a:t>
            </a:r>
            <a:endParaRPr lang="tr-TR" dirty="0"/>
          </a:p>
        </p:txBody>
      </p:sp>
      <p:pic>
        <p:nvPicPr>
          <p:cNvPr id="4" name="3 İçerik Yer Tutucusu" descr="ev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100" y="1986494"/>
            <a:ext cx="6077799" cy="3753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MEETINGS</a:t>
            </a:r>
            <a:endParaRPr lang="tr-TR" dirty="0"/>
          </a:p>
        </p:txBody>
      </p:sp>
      <p:pic>
        <p:nvPicPr>
          <p:cNvPr id="4" name="3 İçerik Yer Tutucusu" descr="meet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626" y="2491390"/>
            <a:ext cx="6782747" cy="27435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Hootboard</a:t>
            </a:r>
            <a:r>
              <a:rPr lang="tr-TR" dirty="0" smtClean="0"/>
              <a:t>-İletişim Platformu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500858" cy="54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 </a:t>
            </a:r>
            <a:r>
              <a:rPr lang="tr-TR" dirty="0" err="1" smtClean="0"/>
              <a:t>HootBoard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53223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4500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Gelen mailler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986088"/>
            <a:ext cx="8429625" cy="144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MEMBERSHIP</a:t>
            </a:r>
            <a:endParaRPr lang="tr-TR" dirty="0"/>
          </a:p>
        </p:txBody>
      </p:sp>
      <p:pic>
        <p:nvPicPr>
          <p:cNvPr id="4" name="3 İçerik Yer Tutucusu" descr="login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7813" y="2434232"/>
            <a:ext cx="2848373" cy="2857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68" cy="660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 Belirtme Çizgisi"/>
          <p:cNvSpPr/>
          <p:nvPr/>
        </p:nvSpPr>
        <p:spPr>
          <a:xfrm>
            <a:off x="4714876" y="4714884"/>
            <a:ext cx="2143140" cy="78581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Hootboard</a:t>
            </a:r>
            <a:r>
              <a:rPr lang="tr-TR" dirty="0" smtClean="0"/>
              <a:t>  tıklanılır.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From: messages@hootnotifications.com</a:t>
            </a:r>
            <a:br>
              <a:rPr lang="en-US" sz="2400" dirty="0" smtClean="0"/>
            </a:br>
            <a:r>
              <a:rPr lang="en-US" sz="2400" dirty="0" smtClean="0"/>
              <a:t>Subject: You've been invited to follow the </a:t>
            </a:r>
            <a:r>
              <a:rPr lang="en-US" sz="2400" dirty="0" err="1" smtClean="0"/>
              <a:t>Balikesir</a:t>
            </a:r>
            <a:r>
              <a:rPr lang="en-US" sz="2400" dirty="0" smtClean="0"/>
              <a:t> University on </a:t>
            </a:r>
            <a:r>
              <a:rPr lang="en-US" sz="2400" dirty="0" err="1" smtClean="0"/>
              <a:t>HootBoard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28" y="1142984"/>
            <a:ext cx="6715172" cy="52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343025"/>
            <a:ext cx="807249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56292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From: messages@hootnotifications.com</a:t>
            </a:r>
            <a:br>
              <a:rPr lang="en-US" sz="2400" dirty="0" smtClean="0"/>
            </a:br>
            <a:r>
              <a:rPr lang="en-US" sz="2400" dirty="0" smtClean="0"/>
              <a:t>Subject: Last Step - Activate your account!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096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From: messages@hootnotifications.com</a:t>
            </a:r>
            <a:br>
              <a:rPr lang="en-US" sz="2400" dirty="0" smtClean="0"/>
            </a:br>
            <a:r>
              <a:rPr lang="en-US" sz="2400" dirty="0" smtClean="0"/>
              <a:t>Subject: Welcome to </a:t>
            </a:r>
            <a:r>
              <a:rPr lang="en-US" sz="2400" dirty="0" err="1" smtClean="0"/>
              <a:t>HootBoard</a:t>
            </a:r>
            <a:r>
              <a:rPr lang="en-US" sz="2400" dirty="0" smtClean="0"/>
              <a:t>!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143800" cy="45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9629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298"/>
            <a:ext cx="88582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5992"/>
            <a:ext cx="8001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643314"/>
            <a:ext cx="3700487" cy="29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29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Satır Belirtme Çizgisi 3"/>
          <p:cNvSpPr/>
          <p:nvPr/>
        </p:nvSpPr>
        <p:spPr>
          <a:xfrm>
            <a:off x="2928926" y="1643050"/>
            <a:ext cx="2000264" cy="928694"/>
          </a:xfrm>
          <a:prstGeom prst="borderCallout3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Balıkesir </a:t>
            </a:r>
            <a:r>
              <a:rPr lang="tr-TR" dirty="0" err="1" smtClean="0"/>
              <a:t>University</a:t>
            </a:r>
            <a:r>
              <a:rPr lang="tr-TR" dirty="0" smtClean="0"/>
              <a:t> All Board ‘dan seçilir</a:t>
            </a:r>
            <a:endParaRPr lang="tr-TR" dirty="0"/>
          </a:p>
        </p:txBody>
      </p:sp>
      <p:sp>
        <p:nvSpPr>
          <p:cNvPr id="9" name="8 Satır Belirtme Çizgisi 1"/>
          <p:cNvSpPr/>
          <p:nvPr/>
        </p:nvSpPr>
        <p:spPr>
          <a:xfrm>
            <a:off x="5786446" y="1285860"/>
            <a:ext cx="1928826" cy="1214446"/>
          </a:xfrm>
          <a:prstGeom prst="borderCallout1">
            <a:avLst>
              <a:gd name="adj1" fmla="val 20364"/>
              <a:gd name="adj2" fmla="val 102307"/>
              <a:gd name="adj3" fmla="val 79949"/>
              <a:gd name="adj4" fmla="val 147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Etkinlik oluşturmak için Post </a:t>
            </a:r>
            <a:r>
              <a:rPr lang="tr-TR" dirty="0" err="1" smtClean="0"/>
              <a:t>Here</a:t>
            </a:r>
            <a:r>
              <a:rPr lang="tr-TR" dirty="0" smtClean="0"/>
              <a:t> tıklanır. İlk işlemde</a:t>
            </a:r>
            <a:endParaRPr lang="tr-TR" dirty="0"/>
          </a:p>
        </p:txBody>
      </p:sp>
      <p:sp>
        <p:nvSpPr>
          <p:cNvPr id="10" name="9 Satır Belirtme Çizgisi 3"/>
          <p:cNvSpPr/>
          <p:nvPr/>
        </p:nvSpPr>
        <p:spPr>
          <a:xfrm>
            <a:off x="6500826" y="5357826"/>
            <a:ext cx="1428760" cy="114300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6741"/>
              <a:gd name="adj6" fmla="val -46043"/>
              <a:gd name="adj7" fmla="val -22263"/>
              <a:gd name="adj8" fmla="val -1321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Blk2016</a:t>
            </a:r>
          </a:p>
          <a:p>
            <a:pPr algn="ctr"/>
            <a:r>
              <a:rPr lang="tr-TR" dirty="0" smtClean="0"/>
              <a:t>Kodu girilir.Bilinmiyorsa istenir.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i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8003702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DUYURU-LİNK VE FİLE YAYINLAMA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43050"/>
            <a:ext cx="51054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Members</a:t>
            </a:r>
            <a:r>
              <a:rPr lang="tr-TR" dirty="0" smtClean="0"/>
              <a:t>-Üyeler Mesaj yollama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4390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2400" dirty="0" smtClean="0"/>
              <a:t>Mesajlaşma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103" y="428604"/>
            <a:ext cx="51807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2474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2996952"/>
            <a:ext cx="5328592" cy="10156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-18"/>
              </a:rPr>
              <a:t>LPN</a:t>
            </a:r>
            <a:endParaRPr lang="pl-PL" sz="60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830" y="616530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68646"/>
              </a:solidFill>
            </a:endParaRPr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709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8" y="3429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Love Pover of Nature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altLang="pl-P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2014-1-TR01-KA204-013064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71098"/>
            <a:ext cx="683568" cy="5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Başlık"/>
          <p:cNvSpPr txBox="1">
            <a:spLocks/>
          </p:cNvSpPr>
          <p:nvPr/>
        </p:nvSpPr>
        <p:spPr>
          <a:xfrm>
            <a:off x="457200" y="148478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2 İçerik Yer Tutucusu"/>
          <p:cNvSpPr txBox="1">
            <a:spLocks/>
          </p:cNvSpPr>
          <p:nvPr/>
        </p:nvSpPr>
        <p:spPr>
          <a:xfrm>
            <a:off x="457200" y="242088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metinaktr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@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yahoo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.com</a:t>
            </a: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112474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63688" y="2996952"/>
            <a:ext cx="5328592" cy="101566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dobe Caslon Pro Bold" pitchFamily="18" charset="-18"/>
              </a:rPr>
              <a:t>LPN</a:t>
            </a:r>
            <a:endParaRPr lang="pl-PL" sz="6000" dirty="0">
              <a:solidFill>
                <a:schemeClr val="accent3">
                  <a:lumMod val="20000"/>
                  <a:lumOff val="80000"/>
                </a:schemeClr>
              </a:solidFill>
              <a:latin typeface="Adobe Caslon Pro Bold" pitchFamily="18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22830" y="6165304"/>
            <a:ext cx="9144000" cy="45719"/>
          </a:xfrm>
          <a:prstGeom prst="rect">
            <a:avLst/>
          </a:prstGeom>
          <a:ln>
            <a:solidFill>
              <a:srgbClr val="46864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68646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184482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583" indent="-220583" defTabSz="588750">
              <a:defRPr/>
            </a:pP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000" dirty="0" smtClean="0"/>
          </a:p>
          <a:p>
            <a:pPr lvl="0"/>
            <a:endParaRPr lang="tr-TR" sz="2000" dirty="0" smtClean="0"/>
          </a:p>
          <a:p>
            <a:pPr algn="ctr">
              <a:lnSpc>
                <a:spcPct val="80000"/>
              </a:lnSpc>
              <a:defRPr/>
            </a:pPr>
            <a:endParaRPr lang="tr-TR" sz="2000" dirty="0" smtClean="0">
              <a:solidFill>
                <a:srgbClr val="FF0000"/>
              </a:solidFill>
              <a:cs typeface="Tahoma" pitchFamily="34" charset="0"/>
            </a:endParaRPr>
          </a:p>
        </p:txBody>
      </p:sp>
      <p:pic>
        <p:nvPicPr>
          <p:cNvPr id="2049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2709"/>
            <a:ext cx="933450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az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8" y="342900"/>
            <a:ext cx="200025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Love Pover of Nature</a:t>
            </a:r>
            <a:r>
              <a:rPr kumimoji="0" lang="en-US" altLang="pl-PL" sz="14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altLang="pl-PL" sz="1200" b="0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altLang="pl-P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100" b="1" i="0" u="none" strike="noStrike" cap="none" normalizeH="0" baseline="0" smtClean="0">
                <a:ln>
                  <a:noFill/>
                </a:ln>
                <a:solidFill>
                  <a:srgbClr val="468646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2014-1-TR01-KA204-013064</a:t>
            </a:r>
            <a:endParaRPr kumimoji="0" lang="en-US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271098"/>
            <a:ext cx="683568" cy="58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yagcibedir4_20070426_1048603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80613"/>
            <a:ext cx="8208912" cy="476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211960" y="4653136"/>
            <a:ext cx="4464496" cy="1440160"/>
          </a:xfrm>
          <a:prstGeom prst="rect">
            <a:avLst/>
          </a:prstGeom>
          <a:solidFill>
            <a:srgbClr val="FF0000">
              <a:alpha val="88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tr-TR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tr-TR" sz="2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</a:t>
            </a:r>
            <a:r>
              <a:rPr lang="tr-TR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</a:t>
            </a:r>
            <a:r>
              <a:rPr lang="tr-TR" sz="2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your </a:t>
            </a:r>
            <a:r>
              <a:rPr lang="tr-TR" sz="2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attention</a:t>
            </a:r>
            <a:r>
              <a:rPr lang="tr-TR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tr-TR" sz="2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İlginize teşekkür ederiz..</a:t>
            </a:r>
            <a:endParaRPr lang="tr-TR" sz="2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in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643050"/>
            <a:ext cx="30144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gin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46295"/>
            <a:ext cx="8229600" cy="1233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Confirmation</a:t>
            </a:r>
            <a:r>
              <a:rPr lang="tr-TR" dirty="0" smtClean="0"/>
              <a:t> mail</a:t>
            </a:r>
            <a:endParaRPr lang="tr-TR" dirty="0"/>
          </a:p>
        </p:txBody>
      </p:sp>
      <p:pic>
        <p:nvPicPr>
          <p:cNvPr id="4" name="3 İçerik Yer Tutucusu" descr="login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390" y="2558074"/>
            <a:ext cx="6411220" cy="2610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New </a:t>
            </a:r>
            <a:r>
              <a:rPr lang="tr-TR" dirty="0" err="1" smtClean="0"/>
              <a:t>password</a:t>
            </a:r>
            <a:endParaRPr lang="tr-TR" dirty="0"/>
          </a:p>
        </p:txBody>
      </p:sp>
      <p:pic>
        <p:nvPicPr>
          <p:cNvPr id="4" name="3 İçerik Yer Tutucusu" descr="login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2087" y="1600200"/>
            <a:ext cx="303982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Completed</a:t>
            </a:r>
            <a:r>
              <a:rPr lang="tr-TR" dirty="0" smtClean="0"/>
              <a:t> </a:t>
            </a:r>
            <a:r>
              <a:rPr lang="tr-TR" dirty="0" err="1" smtClean="0"/>
              <a:t>membership</a:t>
            </a:r>
            <a:endParaRPr lang="tr-TR" dirty="0"/>
          </a:p>
        </p:txBody>
      </p:sp>
      <p:pic>
        <p:nvPicPr>
          <p:cNvPr id="4" name="3 İçerik Yer Tutucusu" descr="login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4813" y="2634285"/>
            <a:ext cx="3934374" cy="2457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258</Words>
  <Application>Microsoft Office PowerPoint</Application>
  <PresentationFormat>Ekran Gösterisi (4:3)</PresentationFormat>
  <Paragraphs>92</Paragraphs>
  <Slides>44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Slayt 1</vt:lpstr>
      <vt:lpstr>Slayt 2</vt:lpstr>
      <vt:lpstr>MEMBERSHIP</vt:lpstr>
      <vt:lpstr>Slayt 4</vt:lpstr>
      <vt:lpstr>Slayt 5</vt:lpstr>
      <vt:lpstr>Slayt 6</vt:lpstr>
      <vt:lpstr>Confirmation mail</vt:lpstr>
      <vt:lpstr>New password</vt:lpstr>
      <vt:lpstr>Completed membership</vt:lpstr>
      <vt:lpstr>Log in</vt:lpstr>
      <vt:lpstr>Slayt 11</vt:lpstr>
      <vt:lpstr>REPORT FOR ADMIN</vt:lpstr>
      <vt:lpstr>https://www.facebook.com/lpnprojecteu/</vt:lpstr>
      <vt:lpstr>Social Media Sharing</vt:lpstr>
      <vt:lpstr>Add as Editor to Facebook, google +, youtube</vt:lpstr>
      <vt:lpstr>https://plus.google.com/+Lpn-projectEu</vt:lpstr>
      <vt:lpstr>http://www.youtube.com/c/Lpn-projectEu</vt:lpstr>
      <vt:lpstr>Views on Youtube</vt:lpstr>
      <vt:lpstr>Analytic  access</vt:lpstr>
      <vt:lpstr>Home</vt:lpstr>
      <vt:lpstr>LPN-PROJECT</vt:lpstr>
      <vt:lpstr>CONSORTIUM</vt:lpstr>
      <vt:lpstr>INTELLECTUAL OUTPUTS</vt:lpstr>
      <vt:lpstr>DISSEMINATIONS</vt:lpstr>
      <vt:lpstr>MULTIPLIER EVENTS</vt:lpstr>
      <vt:lpstr>MEETINGS</vt:lpstr>
      <vt:lpstr>Hootboard-İletişim Platformu</vt:lpstr>
      <vt:lpstr>Giriş HootBoard</vt:lpstr>
      <vt:lpstr>Gelen mailler</vt:lpstr>
      <vt:lpstr>Slayt 30</vt:lpstr>
      <vt:lpstr>From: messages@hootnotifications.com Subject: You've been invited to follow the Balikesir University on HootBoard</vt:lpstr>
      <vt:lpstr>Slayt 32</vt:lpstr>
      <vt:lpstr>Slayt 33</vt:lpstr>
      <vt:lpstr>From: messages@hootnotifications.com Subject: Last Step - Activate your account!</vt:lpstr>
      <vt:lpstr>Slayt 35</vt:lpstr>
      <vt:lpstr>From: messages@hootnotifications.com Subject: Welcome to HootBoard!</vt:lpstr>
      <vt:lpstr>Slayt 37</vt:lpstr>
      <vt:lpstr>İlan</vt:lpstr>
      <vt:lpstr>Slayt 39</vt:lpstr>
      <vt:lpstr>DUYURU-LİNK VE FİLE YAYINLAMA</vt:lpstr>
      <vt:lpstr>Members-Üyeler Mesaj yollama</vt:lpstr>
      <vt:lpstr>Mesajlaşma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LPN-PROJECT</dc:title>
  <dc:creator>akbulut</dc:creator>
  <cp:lastModifiedBy>ÜLKER</cp:lastModifiedBy>
  <cp:revision>10</cp:revision>
  <dcterms:created xsi:type="dcterms:W3CDTF">2016-04-28T11:50:31Z</dcterms:created>
  <dcterms:modified xsi:type="dcterms:W3CDTF">2016-05-01T19:17:45Z</dcterms:modified>
</cp:coreProperties>
</file>